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8" r:id="rId2"/>
  </p:sldIdLst>
  <p:sldSz cx="6840538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11"/>
    <a:srgbClr val="3B3838"/>
    <a:srgbClr val="400947"/>
    <a:srgbClr val="00BDA7"/>
    <a:srgbClr val="FF1746"/>
    <a:srgbClr val="FFC500"/>
    <a:srgbClr val="11B6A0"/>
    <a:srgbClr val="8ED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8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119505"/>
            <a:ext cx="5814457" cy="2381521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3592866"/>
            <a:ext cx="5130404" cy="1651546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3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34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364195"/>
            <a:ext cx="1474991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364195"/>
            <a:ext cx="4339466" cy="579704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26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17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705386"/>
            <a:ext cx="5899964" cy="2845473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4577779"/>
            <a:ext cx="5899964" cy="149636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99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1820976"/>
            <a:ext cx="2907229" cy="43402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1820976"/>
            <a:ext cx="2907229" cy="43402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6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364197"/>
            <a:ext cx="5899964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1676882"/>
            <a:ext cx="2893868" cy="821814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2498697"/>
            <a:ext cx="2893868" cy="367520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1676882"/>
            <a:ext cx="2908120" cy="821814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2498697"/>
            <a:ext cx="2908120" cy="367520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25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65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20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6036"/>
            <a:ext cx="2206252" cy="1596126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984912"/>
            <a:ext cx="3463022" cy="4861216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2161"/>
            <a:ext cx="2206252" cy="3801883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83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6036"/>
            <a:ext cx="2206252" cy="1596126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984912"/>
            <a:ext cx="3463022" cy="4861216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2161"/>
            <a:ext cx="2206252" cy="3801883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42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364197"/>
            <a:ext cx="5899964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1820976"/>
            <a:ext cx="5899964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6340167"/>
            <a:ext cx="153912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19BD8-951D-49C9-B0DE-F2B326E6F14A}" type="datetimeFigureOut">
              <a:rPr lang="pt-BR" smtClean="0"/>
              <a:t>09/04/2020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6340167"/>
            <a:ext cx="2308682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6340167"/>
            <a:ext cx="153912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A787-51DF-4D77-BAA7-C8CFD51A3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8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, geladeira, placa, tráfego&#10;&#10;Descrição gerada automaticamente">
            <a:extLst>
              <a:ext uri="{FF2B5EF4-FFF2-40B4-BE49-F238E27FC236}">
                <a16:creationId xmlns:a16="http://schemas.microsoft.com/office/drawing/2014/main" id="{B585AF70-8713-49DE-BAB4-A0715825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31" y="-8731"/>
            <a:ext cx="6858000" cy="6858000"/>
          </a:xfrm>
          <a:prstGeom prst="rect">
            <a:avLst/>
          </a:prstGeom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D5DCB98E-8116-46DC-8482-379F957CE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040" y="1676096"/>
            <a:ext cx="5814457" cy="2381521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0394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1346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Taysa Holocheski</dc:creator>
  <cp:lastModifiedBy>Helena Vieira</cp:lastModifiedBy>
  <cp:revision>77</cp:revision>
  <dcterms:created xsi:type="dcterms:W3CDTF">2019-06-13T20:07:46Z</dcterms:created>
  <dcterms:modified xsi:type="dcterms:W3CDTF">2020-04-09T21:17:26Z</dcterms:modified>
</cp:coreProperties>
</file>