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400675" cy="828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65C"/>
    <a:srgbClr val="1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1355149"/>
            <a:ext cx="4590574" cy="2882806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4349128"/>
            <a:ext cx="4050506" cy="1999179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96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82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440855"/>
            <a:ext cx="1164521" cy="70172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440855"/>
            <a:ext cx="3426053" cy="70172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3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13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2064352"/>
            <a:ext cx="4658082" cy="3444416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5541353"/>
            <a:ext cx="4658082" cy="181133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77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2204273"/>
            <a:ext cx="2295287" cy="52538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2204273"/>
            <a:ext cx="2295287" cy="52538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73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440856"/>
            <a:ext cx="4658082" cy="160049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2029849"/>
            <a:ext cx="2284738" cy="99479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3024646"/>
            <a:ext cx="2284738" cy="44487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2029849"/>
            <a:ext cx="2295990" cy="99479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3024646"/>
            <a:ext cx="2295990" cy="44487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3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95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11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552027"/>
            <a:ext cx="1741858" cy="193209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1192226"/>
            <a:ext cx="2734092" cy="5884451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484120"/>
            <a:ext cx="1741858" cy="4602140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2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552027"/>
            <a:ext cx="1741858" cy="1932093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1192226"/>
            <a:ext cx="2734092" cy="5884451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2484120"/>
            <a:ext cx="1741858" cy="4602140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44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440856"/>
            <a:ext cx="4658082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2204273"/>
            <a:ext cx="4658082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7674706"/>
            <a:ext cx="1215152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6CD8-A9E6-4698-94B5-1A2EB72D8131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7674706"/>
            <a:ext cx="182272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7674706"/>
            <a:ext cx="1215152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E305-4351-4E0F-9C04-C7C4018B6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4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Gráfico&#10;&#10;Descrição gerada automaticamente">
            <a:extLst>
              <a:ext uri="{FF2B5EF4-FFF2-40B4-BE49-F238E27FC236}">
                <a16:creationId xmlns:a16="http://schemas.microsoft.com/office/drawing/2014/main" id="{C88CABC2-BDC5-BE27-F738-20F53FBE1BA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" y="0"/>
            <a:ext cx="5386203" cy="82804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055AB28-77B9-FBC4-E68C-BBC73C5DE3A7}"/>
              </a:ext>
            </a:extLst>
          </p:cNvPr>
          <p:cNvSpPr txBox="1"/>
          <p:nvPr/>
        </p:nvSpPr>
        <p:spPr>
          <a:xfrm>
            <a:off x="888469" y="2705288"/>
            <a:ext cx="3623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i="0" u="none" strike="noStrike" dirty="0">
                <a:solidFill>
                  <a:srgbClr val="1069B4"/>
                </a:solidFill>
                <a:effectLst/>
              </a:rPr>
              <a:t>INSIRA O TÍTULO</a:t>
            </a:r>
            <a:endParaRPr lang="pt-BR" dirty="0">
              <a:solidFill>
                <a:srgbClr val="1069B4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696964D-7FA8-BC2D-EFA9-4FCAD7714EFE}"/>
              </a:ext>
            </a:extLst>
          </p:cNvPr>
          <p:cNvSpPr txBox="1"/>
          <p:nvPr/>
        </p:nvSpPr>
        <p:spPr>
          <a:xfrm>
            <a:off x="888469" y="3297955"/>
            <a:ext cx="3623734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Acreditamos que todos podem empreender e para disseminar a causa do empreendedorismo, convidamos você a participar de um encontro presencial!</a:t>
            </a:r>
          </a:p>
          <a:p>
            <a:pPr algn="just"/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pPr algn="just"/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Nesse encontro, você pode tirar suas dúvidas sobre empreendedorismo e aumentar sua rede de contatos conhecendo outros empreendedores. Bora?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2713958-9B6A-5484-35BB-C938D700832A}"/>
              </a:ext>
            </a:extLst>
          </p:cNvPr>
          <p:cNvSpPr txBox="1"/>
          <p:nvPr/>
        </p:nvSpPr>
        <p:spPr>
          <a:xfrm>
            <a:off x="888469" y="4798563"/>
            <a:ext cx="36237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i="0" u="none" strike="noStrike" dirty="0">
                <a:solidFill>
                  <a:srgbClr val="54565C"/>
                </a:solidFill>
                <a:effectLst/>
              </a:rPr>
              <a:t>VENHA PARTICIPAR!</a:t>
            </a:r>
            <a:endParaRPr lang="pt-BR" dirty="0">
              <a:solidFill>
                <a:srgbClr val="54565C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06E782F-3927-0F97-7E86-2B913A494CCE}"/>
              </a:ext>
            </a:extLst>
          </p:cNvPr>
          <p:cNvSpPr/>
          <p:nvPr/>
        </p:nvSpPr>
        <p:spPr>
          <a:xfrm>
            <a:off x="1639181" y="4798563"/>
            <a:ext cx="2122311" cy="369332"/>
          </a:xfrm>
          <a:prstGeom prst="rect">
            <a:avLst/>
          </a:prstGeom>
          <a:noFill/>
          <a:ln>
            <a:solidFill>
              <a:srgbClr val="5456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8609503-2C30-4C6B-F96B-E6E0D4952D13}"/>
              </a:ext>
            </a:extLst>
          </p:cNvPr>
          <p:cNvSpPr txBox="1"/>
          <p:nvPr/>
        </p:nvSpPr>
        <p:spPr>
          <a:xfrm>
            <a:off x="888469" y="5395187"/>
            <a:ext cx="18118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TEMA DO ENCONTRO: 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DATA:</a:t>
            </a:r>
            <a:r>
              <a:rPr lang="pt-BR" sz="1100" b="1" i="0" u="none" strike="noStrike" dirty="0">
                <a:solidFill>
                  <a:srgbClr val="5A5A5A"/>
                </a:solidFill>
                <a:effectLst/>
                <a:latin typeface="YADLjI9qxTA 0"/>
              </a:rPr>
              <a:t> 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HORÁRIO: 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0" i="0" u="none" strike="noStrike" dirty="0">
                <a:solidFill>
                  <a:srgbClr val="5A5A5A"/>
                </a:solidFill>
                <a:effectLst/>
                <a:latin typeface="YADLjI9qxTA 0"/>
              </a:rPr>
              <a:t>LOCAL: 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37AF943-60B6-C022-22AA-D7CA02C039E9}"/>
              </a:ext>
            </a:extLst>
          </p:cNvPr>
          <p:cNvSpPr txBox="1"/>
          <p:nvPr/>
        </p:nvSpPr>
        <p:spPr>
          <a:xfrm>
            <a:off x="2700336" y="5395187"/>
            <a:ext cx="18118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100" b="1" i="0" u="none" strike="noStrike" dirty="0">
                <a:solidFill>
                  <a:srgbClr val="5A5A5A"/>
                </a:solidFill>
                <a:effectLst/>
                <a:latin typeface="YADLjI9qxTA 0"/>
              </a:rPr>
              <a:t>Inserir tema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1" i="0" u="none" strike="noStrike" dirty="0">
                <a:solidFill>
                  <a:srgbClr val="5A5A5A"/>
                </a:solidFill>
                <a:effectLst/>
                <a:latin typeface="YADLjI9qxTA 0"/>
              </a:rPr>
              <a:t>Inserir data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1" i="0" u="none" strike="noStrike" dirty="0">
                <a:solidFill>
                  <a:srgbClr val="5A5A5A"/>
                </a:solidFill>
                <a:effectLst/>
                <a:latin typeface="YADLjI9qxTA 0"/>
              </a:rPr>
              <a:t>Inserir horário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  <a:p>
            <a:r>
              <a:rPr lang="pt-BR" sz="1100" b="1" i="0" u="none" strike="noStrike" dirty="0">
                <a:solidFill>
                  <a:srgbClr val="5A5A5A"/>
                </a:solidFill>
                <a:effectLst/>
                <a:latin typeface="YADLjI9qxTA 0"/>
              </a:rPr>
              <a:t>Inserir local</a:t>
            </a:r>
            <a:endParaRPr lang="pt-BR" sz="1100" dirty="0">
              <a:solidFill>
                <a:srgbClr val="5A5A5A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290629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68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YADLjI9qxTA 0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sabrinaduarte.rl@gmail.com</dc:creator>
  <cp:lastModifiedBy>sabrinaduarte.rl@gmail.com</cp:lastModifiedBy>
  <cp:revision>2</cp:revision>
  <dcterms:created xsi:type="dcterms:W3CDTF">2022-09-30T16:56:08Z</dcterms:created>
  <dcterms:modified xsi:type="dcterms:W3CDTF">2022-10-03T14:59:20Z</dcterms:modified>
</cp:coreProperties>
</file>