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72026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1122363"/>
            <a:ext cx="826222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3602038"/>
            <a:ext cx="729019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CC8D-FD70-4532-8115-2AAA5EEBC8F4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7510-652A-416F-AA78-AAB129DA80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68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CC8D-FD70-4532-8115-2AAA5EEBC8F4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7510-652A-416F-AA78-AAB129DA80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052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365125"/>
            <a:ext cx="2095932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365125"/>
            <a:ext cx="6166292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CC8D-FD70-4532-8115-2AAA5EEBC8F4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7510-652A-416F-AA78-AAB129DA80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489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CC8D-FD70-4532-8115-2AAA5EEBC8F4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7510-652A-416F-AA78-AAB129DA80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97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1709740"/>
            <a:ext cx="838372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4589465"/>
            <a:ext cx="838372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CC8D-FD70-4532-8115-2AAA5EEBC8F4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7510-652A-416F-AA78-AAB129DA80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68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1825625"/>
            <a:ext cx="4131112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1825625"/>
            <a:ext cx="4131112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CC8D-FD70-4532-8115-2AAA5EEBC8F4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7510-652A-416F-AA78-AAB129DA80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69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65127"/>
            <a:ext cx="8383727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1681163"/>
            <a:ext cx="411212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2505075"/>
            <a:ext cx="4112126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1681163"/>
            <a:ext cx="413237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2505075"/>
            <a:ext cx="413237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CC8D-FD70-4532-8115-2AAA5EEBC8F4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7510-652A-416F-AA78-AAB129DA80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07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CC8D-FD70-4532-8115-2AAA5EEBC8F4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7510-652A-416F-AA78-AAB129DA80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6055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CC8D-FD70-4532-8115-2AAA5EEBC8F4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7510-652A-416F-AA78-AAB129DA80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48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987427"/>
            <a:ext cx="49208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CC8D-FD70-4532-8115-2AAA5EEBC8F4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7510-652A-416F-AA78-AAB129DA80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85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987427"/>
            <a:ext cx="492088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CC8D-FD70-4532-8115-2AAA5EEBC8F4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07510-652A-416F-AA78-AAB129DA80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548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365127"/>
            <a:ext cx="83837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1825625"/>
            <a:ext cx="83837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7CC8D-FD70-4532-8115-2AAA5EEBC8F4}" type="datetimeFigureOut">
              <a:rPr lang="pt-BR" smtClean="0"/>
              <a:t>03/10/2022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07510-652A-416F-AA78-AAB129DA80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20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Logotipo, nome da empresa&#10;&#10;Descrição gerada automaticamente">
            <a:extLst>
              <a:ext uri="{FF2B5EF4-FFF2-40B4-BE49-F238E27FC236}">
                <a16:creationId xmlns:a16="http://schemas.microsoft.com/office/drawing/2014/main" id="{6B67AA9C-DBC0-D804-7383-71171AC607D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" y="0"/>
            <a:ext cx="9700142" cy="6858000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81866E04-F7F6-4068-B62A-1955B8579663}"/>
              </a:ext>
            </a:extLst>
          </p:cNvPr>
          <p:cNvSpPr txBox="1"/>
          <p:nvPr/>
        </p:nvSpPr>
        <p:spPr>
          <a:xfrm>
            <a:off x="1416296" y="3401007"/>
            <a:ext cx="688767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500" dirty="0"/>
              <a:t>Certificamos que _____________________________________________ participou do Encontro Líderes com a temática ____________________________, de __ horas no dia __/__/____, promovido por _____________________, </a:t>
            </a:r>
            <a:r>
              <a:rPr lang="pt-BR" sz="1500" dirty="0" err="1"/>
              <a:t>aliancer</a:t>
            </a:r>
            <a:r>
              <a:rPr lang="pt-BR" sz="1500" dirty="0"/>
              <a:t> participante do Programa de Voluntariado Líderes da Aliança Empreendedora.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E806B41-418A-CDC3-1028-5EFC419E8DD8}"/>
              </a:ext>
            </a:extLst>
          </p:cNvPr>
          <p:cNvSpPr txBox="1"/>
          <p:nvPr/>
        </p:nvSpPr>
        <p:spPr>
          <a:xfrm>
            <a:off x="2653768" y="4556743"/>
            <a:ext cx="4412726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500" dirty="0"/>
              <a:t>________________________________________ </a:t>
            </a:r>
          </a:p>
          <a:p>
            <a:pPr algn="ctr"/>
            <a:r>
              <a:rPr lang="pt-BR" sz="1500" dirty="0">
                <a:solidFill>
                  <a:srgbClr val="FF0000"/>
                </a:solidFill>
              </a:rPr>
              <a:t>Adicione seu nome</a:t>
            </a:r>
          </a:p>
          <a:p>
            <a:pPr algn="ctr"/>
            <a:r>
              <a:rPr lang="pt-BR" sz="1500" dirty="0"/>
              <a:t>Líder da Aliança Empreendedora</a:t>
            </a:r>
          </a:p>
        </p:txBody>
      </p:sp>
    </p:spTree>
    <p:extLst>
      <p:ext uri="{BB962C8B-B14F-4D97-AF65-F5344CB8AC3E}">
        <p14:creationId xmlns:p14="http://schemas.microsoft.com/office/powerpoint/2010/main" val="31196863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39</Words>
  <Application>Microsoft Office PowerPoint</Application>
  <PresentationFormat>Personalizar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sabrinaduarte.rl@gmail.com</dc:creator>
  <cp:lastModifiedBy>sabrinaduarte.rl@gmail.com</cp:lastModifiedBy>
  <cp:revision>3</cp:revision>
  <dcterms:created xsi:type="dcterms:W3CDTF">2022-09-30T16:45:30Z</dcterms:created>
  <dcterms:modified xsi:type="dcterms:W3CDTF">2022-10-03T15:44:46Z</dcterms:modified>
</cp:coreProperties>
</file>