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1879263" cy="11879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1944130"/>
            <a:ext cx="10097374" cy="4135743"/>
          </a:xfrm>
        </p:spPr>
        <p:txBody>
          <a:bodyPr anchor="b"/>
          <a:lstStyle>
            <a:lvl1pPr algn="ctr">
              <a:defRPr sz="77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6239364"/>
            <a:ext cx="8909447" cy="2868071"/>
          </a:xfrm>
        </p:spPr>
        <p:txBody>
          <a:bodyPr/>
          <a:lstStyle>
            <a:lvl1pPr marL="0" indent="0" algn="ctr">
              <a:buNone/>
              <a:defRPr sz="3118"/>
            </a:lvl1pPr>
            <a:lvl2pPr marL="593949" indent="0" algn="ctr">
              <a:buNone/>
              <a:defRPr sz="2598"/>
            </a:lvl2pPr>
            <a:lvl3pPr marL="1187897" indent="0" algn="ctr">
              <a:buNone/>
              <a:defRPr sz="2338"/>
            </a:lvl3pPr>
            <a:lvl4pPr marL="1781846" indent="0" algn="ctr">
              <a:buNone/>
              <a:defRPr sz="2079"/>
            </a:lvl4pPr>
            <a:lvl5pPr marL="2375794" indent="0" algn="ctr">
              <a:buNone/>
              <a:defRPr sz="2079"/>
            </a:lvl5pPr>
            <a:lvl6pPr marL="2969743" indent="0" algn="ctr">
              <a:buNone/>
              <a:defRPr sz="2079"/>
            </a:lvl6pPr>
            <a:lvl7pPr marL="3563691" indent="0" algn="ctr">
              <a:buNone/>
              <a:defRPr sz="2079"/>
            </a:lvl7pPr>
            <a:lvl8pPr marL="4157640" indent="0" algn="ctr">
              <a:buNone/>
              <a:defRPr sz="2079"/>
            </a:lvl8pPr>
            <a:lvl9pPr marL="4751588" indent="0" algn="ctr">
              <a:buNone/>
              <a:defRPr sz="207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30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08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632461"/>
            <a:ext cx="2561466" cy="1006712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632461"/>
            <a:ext cx="7535907" cy="1006712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43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2961570"/>
            <a:ext cx="10245864" cy="4941443"/>
          </a:xfrm>
        </p:spPr>
        <p:txBody>
          <a:bodyPr anchor="b"/>
          <a:lstStyle>
            <a:lvl1pPr>
              <a:defRPr sz="77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7949760"/>
            <a:ext cx="10245864" cy="2598588"/>
          </a:xfrm>
        </p:spPr>
        <p:txBody>
          <a:bodyPr/>
          <a:lstStyle>
            <a:lvl1pPr marL="0" indent="0">
              <a:buNone/>
              <a:defRPr sz="3118">
                <a:solidFill>
                  <a:schemeClr val="tx1"/>
                </a:solidFill>
              </a:defRPr>
            </a:lvl1pPr>
            <a:lvl2pPr marL="593949" indent="0">
              <a:buNone/>
              <a:defRPr sz="2598">
                <a:solidFill>
                  <a:schemeClr val="tx1">
                    <a:tint val="75000"/>
                  </a:schemeClr>
                </a:solidFill>
              </a:defRPr>
            </a:lvl2pPr>
            <a:lvl3pPr marL="1187897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3pPr>
            <a:lvl4pPr marL="1781846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4pPr>
            <a:lvl5pPr marL="2375794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5pPr>
            <a:lvl6pPr marL="2969743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6pPr>
            <a:lvl7pPr marL="356369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7pPr>
            <a:lvl8pPr marL="4157640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8pPr>
            <a:lvl9pPr marL="4751588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23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3162304"/>
            <a:ext cx="5048687" cy="75372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3162304"/>
            <a:ext cx="5048687" cy="75372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75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632464"/>
            <a:ext cx="10245864" cy="229610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2912070"/>
            <a:ext cx="5025484" cy="1427161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4339231"/>
            <a:ext cx="5025484" cy="63823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2912070"/>
            <a:ext cx="5050234" cy="1427161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4339231"/>
            <a:ext cx="5050234" cy="63823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43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02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68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791951"/>
            <a:ext cx="3831372" cy="2771828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710397"/>
            <a:ext cx="6013877" cy="8441976"/>
          </a:xfrm>
        </p:spPr>
        <p:txBody>
          <a:bodyPr/>
          <a:lstStyle>
            <a:lvl1pPr>
              <a:defRPr sz="4157"/>
            </a:lvl1pPr>
            <a:lvl2pPr>
              <a:defRPr sz="3637"/>
            </a:lvl2pPr>
            <a:lvl3pPr>
              <a:defRPr sz="3118"/>
            </a:lvl3pPr>
            <a:lvl4pPr>
              <a:defRPr sz="2598"/>
            </a:lvl4pPr>
            <a:lvl5pPr>
              <a:defRPr sz="2598"/>
            </a:lvl5pPr>
            <a:lvl6pPr>
              <a:defRPr sz="2598"/>
            </a:lvl6pPr>
            <a:lvl7pPr>
              <a:defRPr sz="2598"/>
            </a:lvl7pPr>
            <a:lvl8pPr>
              <a:defRPr sz="2598"/>
            </a:lvl8pPr>
            <a:lvl9pPr>
              <a:defRPr sz="259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3563779"/>
            <a:ext cx="3831372" cy="6602341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56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791951"/>
            <a:ext cx="3831372" cy="2771828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710397"/>
            <a:ext cx="6013877" cy="8441976"/>
          </a:xfrm>
        </p:spPr>
        <p:txBody>
          <a:bodyPr anchor="t"/>
          <a:lstStyle>
            <a:lvl1pPr marL="0" indent="0">
              <a:buNone/>
              <a:defRPr sz="4157"/>
            </a:lvl1pPr>
            <a:lvl2pPr marL="593949" indent="0">
              <a:buNone/>
              <a:defRPr sz="3637"/>
            </a:lvl2pPr>
            <a:lvl3pPr marL="1187897" indent="0">
              <a:buNone/>
              <a:defRPr sz="3118"/>
            </a:lvl3pPr>
            <a:lvl4pPr marL="1781846" indent="0">
              <a:buNone/>
              <a:defRPr sz="2598"/>
            </a:lvl4pPr>
            <a:lvl5pPr marL="2375794" indent="0">
              <a:buNone/>
              <a:defRPr sz="2598"/>
            </a:lvl5pPr>
            <a:lvl6pPr marL="2969743" indent="0">
              <a:buNone/>
              <a:defRPr sz="2598"/>
            </a:lvl6pPr>
            <a:lvl7pPr marL="3563691" indent="0">
              <a:buNone/>
              <a:defRPr sz="2598"/>
            </a:lvl7pPr>
            <a:lvl8pPr marL="4157640" indent="0">
              <a:buNone/>
              <a:defRPr sz="2598"/>
            </a:lvl8pPr>
            <a:lvl9pPr marL="4751588" indent="0">
              <a:buNone/>
              <a:defRPr sz="259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3563779"/>
            <a:ext cx="3831372" cy="6602341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3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632464"/>
            <a:ext cx="10245864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3162304"/>
            <a:ext cx="10245864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11010319"/>
            <a:ext cx="2672834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7181-7C92-483B-B005-DA908E20927F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11010319"/>
            <a:ext cx="4009251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11010319"/>
            <a:ext cx="2672834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604B-C005-4361-B6B4-FF0C6FB0F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43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87897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74" indent="-296974" algn="l" defTabSz="1187897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7" kern="1200">
          <a:solidFill>
            <a:schemeClr val="tx1"/>
          </a:solidFill>
          <a:latin typeface="+mn-lt"/>
          <a:ea typeface="+mn-ea"/>
          <a:cs typeface="+mn-cs"/>
        </a:defRPr>
      </a:lvl1pPr>
      <a:lvl2pPr marL="890923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871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820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768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717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665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614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562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49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897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846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794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691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64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588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Logotipo&#10;&#10;Descrição gerada automaticamente">
            <a:extLst>
              <a:ext uri="{FF2B5EF4-FFF2-40B4-BE49-F238E27FC236}">
                <a16:creationId xmlns:a16="http://schemas.microsoft.com/office/drawing/2014/main" id="{025A2D58-3A13-D75B-E1E1-03140018748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879263" cy="1187926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FE45C1F-140A-90B3-31DF-09CE7D44A329}"/>
              </a:ext>
            </a:extLst>
          </p:cNvPr>
          <p:cNvSpPr txBox="1"/>
          <p:nvPr/>
        </p:nvSpPr>
        <p:spPr>
          <a:xfrm>
            <a:off x="7145387" y="10371040"/>
            <a:ext cx="2126950" cy="902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31" dirty="0">
                <a:solidFill>
                  <a:srgbClr val="FF0000"/>
                </a:solidFill>
              </a:rPr>
              <a:t>INSIRA SUA</a:t>
            </a:r>
          </a:p>
          <a:p>
            <a:pPr algn="ctr"/>
            <a:r>
              <a:rPr lang="pt-BR" sz="2631" dirty="0">
                <a:solidFill>
                  <a:srgbClr val="FF0000"/>
                </a:solidFill>
              </a:rPr>
              <a:t>LOGO AQUI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ACC9E8E-CE79-16A2-4FE5-6DD4CB3BCF97}"/>
              </a:ext>
            </a:extLst>
          </p:cNvPr>
          <p:cNvSpPr txBox="1"/>
          <p:nvPr/>
        </p:nvSpPr>
        <p:spPr>
          <a:xfrm>
            <a:off x="1781350" y="4648276"/>
            <a:ext cx="8336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solidFill>
                  <a:schemeClr val="bg1"/>
                </a:solidFill>
              </a:rPr>
              <a:t>Inserir um título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9C16938-0350-2B5F-B96E-4BF726544E75}"/>
              </a:ext>
            </a:extLst>
          </p:cNvPr>
          <p:cNvSpPr txBox="1"/>
          <p:nvPr/>
        </p:nvSpPr>
        <p:spPr>
          <a:xfrm>
            <a:off x="1781350" y="5791967"/>
            <a:ext cx="8336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bg1"/>
                </a:solidFill>
              </a:rPr>
              <a:t>Dia </a:t>
            </a:r>
            <a:r>
              <a:rPr lang="pt-BR" sz="6000" dirty="0" err="1">
                <a:solidFill>
                  <a:schemeClr val="bg1"/>
                </a:solidFill>
              </a:rPr>
              <a:t>xx</a:t>
            </a:r>
            <a:r>
              <a:rPr lang="pt-BR" sz="6000" dirty="0">
                <a:solidFill>
                  <a:schemeClr val="bg1"/>
                </a:solidFill>
              </a:rPr>
              <a:t> às </a:t>
            </a:r>
            <a:r>
              <a:rPr lang="pt-BR" sz="6000" dirty="0" err="1">
                <a:solidFill>
                  <a:schemeClr val="bg1"/>
                </a:solidFill>
              </a:rPr>
              <a:t>xxh</a:t>
            </a:r>
            <a:endParaRPr lang="pt-BR" sz="6000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6D6B4B3-368A-EEA2-2327-7DA38ABF327D}"/>
              </a:ext>
            </a:extLst>
          </p:cNvPr>
          <p:cNvSpPr txBox="1"/>
          <p:nvPr/>
        </p:nvSpPr>
        <p:spPr>
          <a:xfrm>
            <a:off x="2596857" y="7130035"/>
            <a:ext cx="6685547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Insira uma mensagem aqui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FFFFFF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FFFFFF"/>
                </a:solidFill>
                <a:effectLst/>
              </a:rPr>
              <a:t>.</a:t>
            </a:r>
            <a:endParaRPr lang="pt-BR" sz="25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90CDEDF-7ADA-3EFC-2C34-026466A82420}"/>
              </a:ext>
            </a:extLst>
          </p:cNvPr>
          <p:cNvSpPr txBox="1"/>
          <p:nvPr/>
        </p:nvSpPr>
        <p:spPr>
          <a:xfrm>
            <a:off x="2977898" y="8819787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Endereço </a:t>
            </a:r>
            <a:r>
              <a:rPr lang="pt-BR" dirty="0" err="1">
                <a:solidFill>
                  <a:schemeClr val="bg1"/>
                </a:solidFill>
              </a:rPr>
              <a:t>Xxxx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Yyyyy</a:t>
            </a:r>
            <a:r>
              <a:rPr lang="pt-BR" dirty="0">
                <a:solidFill>
                  <a:schemeClr val="bg1"/>
                </a:solidFill>
              </a:rPr>
              <a:t>, 000 - Bairro CEP</a:t>
            </a:r>
          </a:p>
        </p:txBody>
      </p:sp>
    </p:spTree>
    <p:extLst>
      <p:ext uri="{BB962C8B-B14F-4D97-AF65-F5344CB8AC3E}">
        <p14:creationId xmlns:p14="http://schemas.microsoft.com/office/powerpoint/2010/main" val="299751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3F7450B2-AFA7-5A8E-CF8F-DB9719D74C8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879264" cy="1187926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A4C156B-BE88-CBF0-CD42-86A6721CEE09}"/>
              </a:ext>
            </a:extLst>
          </p:cNvPr>
          <p:cNvSpPr txBox="1"/>
          <p:nvPr/>
        </p:nvSpPr>
        <p:spPr>
          <a:xfrm>
            <a:off x="7081218" y="505145"/>
            <a:ext cx="2126950" cy="902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31" dirty="0">
                <a:solidFill>
                  <a:srgbClr val="FF0000"/>
                </a:solidFill>
              </a:rPr>
              <a:t>INSIRA SUA</a:t>
            </a:r>
          </a:p>
          <a:p>
            <a:pPr algn="ctr"/>
            <a:r>
              <a:rPr lang="pt-BR" sz="2631" dirty="0">
                <a:solidFill>
                  <a:srgbClr val="FF0000"/>
                </a:solidFill>
              </a:rPr>
              <a:t>LOGO AQUI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B764757-F5C7-C9D6-E09D-4BB7ED95F966}"/>
              </a:ext>
            </a:extLst>
          </p:cNvPr>
          <p:cNvSpPr txBox="1"/>
          <p:nvPr/>
        </p:nvSpPr>
        <p:spPr>
          <a:xfrm>
            <a:off x="1187793" y="3478179"/>
            <a:ext cx="95036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>
                <a:solidFill>
                  <a:srgbClr val="1069B4"/>
                </a:solidFill>
              </a:rPr>
              <a:t>Inserir um título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C234166-F168-0264-2403-E3507EC709F7}"/>
              </a:ext>
            </a:extLst>
          </p:cNvPr>
          <p:cNvSpPr txBox="1"/>
          <p:nvPr/>
        </p:nvSpPr>
        <p:spPr>
          <a:xfrm>
            <a:off x="1187792" y="4885367"/>
            <a:ext cx="8336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dirty="0">
                <a:solidFill>
                  <a:srgbClr val="1069B4"/>
                </a:solidFill>
              </a:rPr>
              <a:t>Dia </a:t>
            </a:r>
            <a:r>
              <a:rPr lang="pt-BR" sz="8000" dirty="0" err="1">
                <a:solidFill>
                  <a:srgbClr val="1069B4"/>
                </a:solidFill>
              </a:rPr>
              <a:t>xx</a:t>
            </a:r>
            <a:r>
              <a:rPr lang="pt-BR" sz="8000" dirty="0">
                <a:solidFill>
                  <a:srgbClr val="1069B4"/>
                </a:solidFill>
              </a:rPr>
              <a:t> às </a:t>
            </a:r>
            <a:r>
              <a:rPr lang="pt-BR" sz="8000" dirty="0" err="1">
                <a:solidFill>
                  <a:srgbClr val="1069B4"/>
                </a:solidFill>
              </a:rPr>
              <a:t>xxh</a:t>
            </a:r>
            <a:endParaRPr lang="pt-BR" sz="8000" dirty="0">
              <a:solidFill>
                <a:srgbClr val="1069B4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8D168CA-9DCD-4594-C2AC-2C95388DFB86}"/>
              </a:ext>
            </a:extLst>
          </p:cNvPr>
          <p:cNvSpPr txBox="1"/>
          <p:nvPr/>
        </p:nvSpPr>
        <p:spPr>
          <a:xfrm>
            <a:off x="1187792" y="6769867"/>
            <a:ext cx="8998945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Insira uma mensagem aqui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3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3500" b="0" i="0" u="none" strike="noStrike" dirty="0">
                <a:solidFill>
                  <a:srgbClr val="1069B4"/>
                </a:solidFill>
                <a:effectLst/>
              </a:rPr>
              <a:t>.</a:t>
            </a:r>
            <a:endParaRPr lang="pt-BR" sz="3500" dirty="0">
              <a:solidFill>
                <a:srgbClr val="1069B4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43E395-2653-E8DA-85D5-B93A5A4E2784}"/>
              </a:ext>
            </a:extLst>
          </p:cNvPr>
          <p:cNvSpPr txBox="1"/>
          <p:nvPr/>
        </p:nvSpPr>
        <p:spPr>
          <a:xfrm>
            <a:off x="1187792" y="9039088"/>
            <a:ext cx="59436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500" dirty="0">
                <a:solidFill>
                  <a:srgbClr val="1069B4"/>
                </a:solidFill>
              </a:rPr>
              <a:t>Endereço </a:t>
            </a:r>
            <a:r>
              <a:rPr lang="pt-BR" sz="2500" dirty="0" err="1">
                <a:solidFill>
                  <a:srgbClr val="1069B4"/>
                </a:solidFill>
              </a:rPr>
              <a:t>Xxxx</a:t>
            </a:r>
            <a:r>
              <a:rPr lang="pt-BR" sz="2500" dirty="0">
                <a:solidFill>
                  <a:srgbClr val="1069B4"/>
                </a:solidFill>
              </a:rPr>
              <a:t> </a:t>
            </a:r>
            <a:r>
              <a:rPr lang="pt-BR" sz="2500" dirty="0" err="1">
                <a:solidFill>
                  <a:srgbClr val="1069B4"/>
                </a:solidFill>
              </a:rPr>
              <a:t>Yyyyy</a:t>
            </a:r>
            <a:r>
              <a:rPr lang="pt-BR" sz="2500" dirty="0">
                <a:solidFill>
                  <a:srgbClr val="1069B4"/>
                </a:solidFill>
              </a:rPr>
              <a:t>, 000 - Bairro CEP</a:t>
            </a:r>
          </a:p>
        </p:txBody>
      </p:sp>
    </p:spTree>
    <p:extLst>
      <p:ext uri="{BB962C8B-B14F-4D97-AF65-F5344CB8AC3E}">
        <p14:creationId xmlns:p14="http://schemas.microsoft.com/office/powerpoint/2010/main" val="259624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&#10;&#10;Descrição gerada automaticamente com confiança baixa">
            <a:extLst>
              <a:ext uri="{FF2B5EF4-FFF2-40B4-BE49-F238E27FC236}">
                <a16:creationId xmlns:a16="http://schemas.microsoft.com/office/drawing/2014/main" id="{B033BE9D-6636-48B5-01E3-8F040B91C99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879263" cy="1187926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FE45C1F-140A-90B3-31DF-09CE7D44A329}"/>
              </a:ext>
            </a:extLst>
          </p:cNvPr>
          <p:cNvSpPr txBox="1"/>
          <p:nvPr/>
        </p:nvSpPr>
        <p:spPr>
          <a:xfrm>
            <a:off x="1761215" y="7274913"/>
            <a:ext cx="8336696" cy="49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31" dirty="0">
                <a:solidFill>
                  <a:schemeClr val="bg1"/>
                </a:solidFill>
              </a:rPr>
              <a:t>VENHA PARTICIPAR DO [INSIRA O NOME DO ENCONTRO]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2B88EDC-5688-69CB-CBB2-D20FD5D046BC}"/>
              </a:ext>
            </a:extLst>
          </p:cNvPr>
          <p:cNvSpPr txBox="1"/>
          <p:nvPr/>
        </p:nvSpPr>
        <p:spPr>
          <a:xfrm>
            <a:off x="7145387" y="10371040"/>
            <a:ext cx="2126950" cy="902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31" dirty="0">
                <a:solidFill>
                  <a:srgbClr val="FF0000"/>
                </a:solidFill>
              </a:rPr>
              <a:t>INSIRA SUA</a:t>
            </a:r>
          </a:p>
          <a:p>
            <a:pPr algn="ctr"/>
            <a:r>
              <a:rPr lang="pt-BR" sz="2631" dirty="0">
                <a:solidFill>
                  <a:srgbClr val="FF0000"/>
                </a:solidFill>
              </a:rPr>
              <a:t>LOGO AQUI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3820077-8B40-2964-5433-3810A442E337}"/>
              </a:ext>
            </a:extLst>
          </p:cNvPr>
          <p:cNvSpPr txBox="1"/>
          <p:nvPr/>
        </p:nvSpPr>
        <p:spPr>
          <a:xfrm>
            <a:off x="1771283" y="4487855"/>
            <a:ext cx="8336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solidFill>
                  <a:srgbClr val="1069B4"/>
                </a:solidFill>
              </a:rPr>
              <a:t>Inserir um título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73C6C4D-CD12-3661-E75F-3480A74B5A8C}"/>
              </a:ext>
            </a:extLst>
          </p:cNvPr>
          <p:cNvSpPr txBox="1"/>
          <p:nvPr/>
        </p:nvSpPr>
        <p:spPr>
          <a:xfrm>
            <a:off x="1771283" y="5631546"/>
            <a:ext cx="8336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rgbClr val="1069B4"/>
                </a:solidFill>
              </a:rPr>
              <a:t>Dia </a:t>
            </a:r>
            <a:r>
              <a:rPr lang="pt-BR" sz="6000" dirty="0" err="1">
                <a:solidFill>
                  <a:srgbClr val="1069B4"/>
                </a:solidFill>
              </a:rPr>
              <a:t>xx</a:t>
            </a:r>
            <a:r>
              <a:rPr lang="pt-BR" sz="6000" dirty="0">
                <a:solidFill>
                  <a:srgbClr val="1069B4"/>
                </a:solidFill>
              </a:rPr>
              <a:t> às </a:t>
            </a:r>
            <a:r>
              <a:rPr lang="pt-BR" sz="6000" dirty="0" err="1">
                <a:solidFill>
                  <a:srgbClr val="1069B4"/>
                </a:solidFill>
              </a:rPr>
              <a:t>xxh</a:t>
            </a:r>
            <a:endParaRPr lang="pt-BR" sz="6000" dirty="0">
              <a:solidFill>
                <a:srgbClr val="1069B4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D08B785-0BC3-AF84-A1D9-F162984BBE67}"/>
              </a:ext>
            </a:extLst>
          </p:cNvPr>
          <p:cNvSpPr txBox="1"/>
          <p:nvPr/>
        </p:nvSpPr>
        <p:spPr>
          <a:xfrm>
            <a:off x="2586790" y="6969614"/>
            <a:ext cx="6685547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Insira uma mensagem aqui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 </a:t>
            </a:r>
            <a:r>
              <a:rPr lang="pt-BR" sz="2500" b="0" i="0" u="none" strike="noStrike" dirty="0" err="1">
                <a:solidFill>
                  <a:srgbClr val="1069B4"/>
                </a:solidFill>
                <a:effectLst/>
              </a:rPr>
              <a:t>xxxxxxx</a:t>
            </a:r>
            <a:r>
              <a:rPr lang="pt-BR" sz="2500" b="0" i="0" u="none" strike="noStrike" dirty="0">
                <a:solidFill>
                  <a:srgbClr val="1069B4"/>
                </a:solidFill>
                <a:effectLst/>
              </a:rPr>
              <a:t>.</a:t>
            </a:r>
            <a:endParaRPr lang="pt-BR" sz="2500" dirty="0">
              <a:solidFill>
                <a:srgbClr val="1069B4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53E468C-07D6-84BE-AF22-31852A07424F}"/>
              </a:ext>
            </a:extLst>
          </p:cNvPr>
          <p:cNvSpPr txBox="1"/>
          <p:nvPr/>
        </p:nvSpPr>
        <p:spPr>
          <a:xfrm>
            <a:off x="2967831" y="8659366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rgbClr val="1069B4"/>
                </a:solidFill>
              </a:rPr>
              <a:t>Endereço </a:t>
            </a:r>
            <a:r>
              <a:rPr lang="pt-BR" dirty="0" err="1">
                <a:solidFill>
                  <a:srgbClr val="1069B4"/>
                </a:solidFill>
              </a:rPr>
              <a:t>Xxxx</a:t>
            </a:r>
            <a:r>
              <a:rPr lang="pt-BR" dirty="0">
                <a:solidFill>
                  <a:srgbClr val="1069B4"/>
                </a:solidFill>
              </a:rPr>
              <a:t> </a:t>
            </a:r>
            <a:r>
              <a:rPr lang="pt-BR" dirty="0" err="1">
                <a:solidFill>
                  <a:srgbClr val="1069B4"/>
                </a:solidFill>
              </a:rPr>
              <a:t>Yyyyy</a:t>
            </a:r>
            <a:r>
              <a:rPr lang="pt-BR" dirty="0">
                <a:solidFill>
                  <a:srgbClr val="1069B4"/>
                </a:solidFill>
              </a:rPr>
              <a:t>, 000 - Bairro CEP</a:t>
            </a:r>
          </a:p>
        </p:txBody>
      </p:sp>
    </p:spTree>
    <p:extLst>
      <p:ext uri="{BB962C8B-B14F-4D97-AF65-F5344CB8AC3E}">
        <p14:creationId xmlns:p14="http://schemas.microsoft.com/office/powerpoint/2010/main" val="1049225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4214</TotalTime>
  <Words>124</Words>
  <Application>Microsoft Office PowerPoint</Application>
  <PresentationFormat>Personalizar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sabrinaduarte.rl@gmail.com</dc:creator>
  <cp:lastModifiedBy>sabrinaduarte.rl@gmail.com</cp:lastModifiedBy>
  <cp:revision>2</cp:revision>
  <dcterms:created xsi:type="dcterms:W3CDTF">2022-09-30T16:53:07Z</dcterms:created>
  <dcterms:modified xsi:type="dcterms:W3CDTF">2022-10-03T15:19:33Z</dcterms:modified>
</cp:coreProperties>
</file>