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ED8C74-AA87-F580-A3A7-EDCAED6BA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20B574-39AA-2951-46CD-ED5913B1A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0E350F-F3D8-ADBC-0404-463FF959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3839FE-7351-5E45-86F2-897BEEA6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485537-B896-577E-D0B9-1FBDC5EA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07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E313E-6F0C-27D1-2EBE-1101AAFD1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EEC8960-BF2C-FCBA-F81A-99ACD20D0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50BDFC-EAE8-30FB-CDC2-77E6871E0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8BABCB-CA89-2014-F4DE-C7FBED279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669842-3BBD-EB2C-AA0D-865140DD1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96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B0C966-486D-3D30-F2BD-A9179E7C1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D5B08D5-6DCB-696E-E952-876DD7BDD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A19D6F-D278-DE6F-DADA-160D2DF5D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6FE775-DA6C-C56E-076B-CD5FA33FE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CF1574-BC4C-7BE7-3320-B68FD1D09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24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1B3290-5D53-F15A-116B-46C1FBCCB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B1ACD5-8DF5-5ECA-3D66-0070A76E0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382E3B-B985-C942-B477-B5129A60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876C51-CBC3-7BE4-08D3-935206E0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FD2258-CA22-5157-1E6D-7B6F6D75F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66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DE7D84-607F-377C-8FA4-0F995F504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95677D-E03A-4A81-09AE-710A80108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DD7F3A-3C67-E9DC-F3A3-D6090D0A1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3CC56D-6ADA-794B-20DB-706C91C87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6DD45A-1966-6255-9B9F-1C006651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A0054-4FAA-139F-D573-D1E521AFB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3F783B-ACEB-A491-E3A6-D2529E61B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56C2FD7-DB79-24F5-C5C9-4BE31B8B0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2748F63-52D5-BFE6-7DB4-AA17F1FB7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27E54F-D1E3-2B5E-D636-746A87EB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8917CC-2A56-1FE6-1363-1DC0851E5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5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CFF369-1E83-A00D-3505-CE006AAEA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EE45BF-6E28-FFCD-A39A-7DC1FF82C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E7FB64D-9B67-F96A-C965-83B1D7751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155E40-FF47-D149-0C7C-717E05305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F003D47-3B79-B8FD-72CC-B1471ACF1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A3EA2EF-0C2E-D6FF-D36A-99992CD7F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3DB6278-FAAF-1191-F8B6-CE018D9A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87931BA-8364-BF4C-8C38-2EA132D6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44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399AC-1700-7E64-725A-B6D64018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BF8F7A1-D78C-3201-E03C-B0E38AD75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87F3AF1-4973-A628-645A-8F17F35C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6F9EA21-4CFA-1B57-74BB-C48C6D550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41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1A561CB-B48B-D44B-3929-11534576C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77DE7B-ED29-12B2-CC6C-7BDF1941D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F187D15-1243-3493-7EAF-2B0BCB4C9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96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00CFC-8C8E-F86D-2E42-8CB043956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BAA7BF-9F02-E4BA-9065-87DAE403C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6FFA1CE-1A8F-D909-274A-5A2927520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A37B16-119A-CC56-7A4A-859B7BA31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9A0AA0-0B0D-60B1-D17B-55D61DA2D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4D41F54-5C7B-12C0-8D3A-90EF56369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27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41352-C5D7-655E-7D43-96CB861CC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8B9E5D5-9E72-6683-88CD-384B064C9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2B376A2-A557-CE1A-C667-3931ECDAB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5891DB-61AF-2DD1-5230-9853ED11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F182452-9895-4486-D2F0-7AE6DA7EF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62B6BA-3B62-B609-C525-DF2CE368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2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40950D-6AA7-77E6-4798-5B06BC6F2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37F2CE-4D99-3255-8C01-787AF1764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051762-0067-B67F-D429-2D32902BF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7181-7C92-483B-B005-DA908E20927F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4E654C-8ED9-D98A-4683-7AA8C3AF8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62E61F-B035-5010-10C4-7924A745F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14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Diagrama&#10;&#10;Descrição gerada automaticamente">
            <a:extLst>
              <a:ext uri="{FF2B5EF4-FFF2-40B4-BE49-F238E27FC236}">
                <a16:creationId xmlns:a16="http://schemas.microsoft.com/office/drawing/2014/main" id="{EB5FDAA8-B68B-234D-113C-A166435859C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" y="0"/>
            <a:ext cx="12172207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FE45C1F-140A-90B3-31DF-09CE7D44A329}"/>
              </a:ext>
            </a:extLst>
          </p:cNvPr>
          <p:cNvSpPr txBox="1"/>
          <p:nvPr/>
        </p:nvSpPr>
        <p:spPr>
          <a:xfrm>
            <a:off x="1817913" y="4880103"/>
            <a:ext cx="85561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i="0" u="none" strike="noStrike" dirty="0">
                <a:solidFill>
                  <a:srgbClr val="1069B4"/>
                </a:solidFill>
                <a:effectLst/>
              </a:rPr>
              <a:t>VENHA PARTICIPAR DO [INSIRA O NOME DO ENCONTRO]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2997511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sabrinaduarte.rl@gmail.com</dc:creator>
  <cp:lastModifiedBy>sabrinaduarte.rl@gmail.com</cp:lastModifiedBy>
  <cp:revision>2</cp:revision>
  <dcterms:created xsi:type="dcterms:W3CDTF">2022-09-30T16:53:07Z</dcterms:created>
  <dcterms:modified xsi:type="dcterms:W3CDTF">2022-10-03T15:01:12Z</dcterms:modified>
</cp:coreProperties>
</file>