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906000" cy="6858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069B4"/>
    <a:srgbClr val="58595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0" d="100"/>
          <a:sy n="70" d="100"/>
        </p:scale>
        <p:origin x="-1002" y="-96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38250" y="1122363"/>
            <a:ext cx="74295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62B85-45C6-462D-85FC-046AFBDBCF77}" type="datetimeFigureOut">
              <a:rPr lang="en-US" smtClean="0"/>
              <a:t>12/5/2014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9A507-97EE-4104-A598-A289DA2D156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4071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62B85-45C6-462D-85FC-046AFBDBCF77}" type="datetimeFigureOut">
              <a:rPr lang="en-US" smtClean="0"/>
              <a:t>12/5/2014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9A507-97EE-4104-A598-A289DA2D156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145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1" y="365125"/>
            <a:ext cx="2135981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7" y="365125"/>
            <a:ext cx="6284119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62B85-45C6-462D-85FC-046AFBDBCF77}" type="datetimeFigureOut">
              <a:rPr lang="en-US" smtClean="0"/>
              <a:t>12/5/2014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9A507-97EE-4104-A598-A289DA2D156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6737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62B85-45C6-462D-85FC-046AFBDBCF77}" type="datetimeFigureOut">
              <a:rPr lang="en-US" smtClean="0"/>
              <a:t>12/5/2014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9A507-97EE-4104-A598-A289DA2D156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81966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8" y="1709739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8" y="4589464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62B85-45C6-462D-85FC-046AFBDBCF77}" type="datetimeFigureOut">
              <a:rPr lang="en-US" smtClean="0"/>
              <a:t>12/5/2014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9A507-97EE-4104-A598-A289DA2D156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7493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62B85-45C6-462D-85FC-046AFBDBCF77}" type="datetimeFigureOut">
              <a:rPr lang="en-US" smtClean="0"/>
              <a:t>12/5/2014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9A507-97EE-4104-A598-A289DA2D156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06986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6"/>
            <a:ext cx="8543925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8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8" y="2505075"/>
            <a:ext cx="4190702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62B85-45C6-462D-85FC-046AFBDBCF77}" type="datetimeFigureOut">
              <a:rPr lang="en-US" smtClean="0"/>
              <a:t>12/5/2014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9A507-97EE-4104-A598-A289DA2D156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1455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62B85-45C6-462D-85FC-046AFBDBCF77}" type="datetimeFigureOut">
              <a:rPr lang="en-US" smtClean="0"/>
              <a:t>12/5/2014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9A507-97EE-4104-A598-A289DA2D156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028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62B85-45C6-462D-85FC-046AFBDBCF77}" type="datetimeFigureOut">
              <a:rPr lang="en-US" smtClean="0"/>
              <a:t>12/5/2014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9A507-97EE-4104-A598-A289DA2D156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45383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6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62B85-45C6-462D-85FC-046AFBDBCF77}" type="datetimeFigureOut">
              <a:rPr lang="en-US" smtClean="0"/>
              <a:t>12/5/2014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9A507-97EE-4104-A598-A289DA2D156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5830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1340" y="987426"/>
            <a:ext cx="5014913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62B85-45C6-462D-85FC-046AFBDBCF77}" type="datetimeFigureOut">
              <a:rPr lang="en-US" smtClean="0"/>
              <a:t>12/5/2014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9A507-97EE-4104-A598-A289DA2D156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078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6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562B85-45C6-462D-85FC-046AFBDBCF77}" type="datetimeFigureOut">
              <a:rPr lang="en-US" smtClean="0"/>
              <a:t>12/5/2014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B9A507-97EE-4104-A598-A289DA2D156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9637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1"/>
          <p:cNvSpPr txBox="1">
            <a:spLocks/>
          </p:cNvSpPr>
          <p:nvPr/>
        </p:nvSpPr>
        <p:spPr>
          <a:xfrm>
            <a:off x="1171485" y="469855"/>
            <a:ext cx="7489825" cy="92233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altLang="pt-BR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laborateLight" pitchFamily="50" charset="0"/>
              </a:rPr>
              <a:t>CERTIFICADO</a:t>
            </a:r>
            <a:endParaRPr lang="pt-BR" altLang="pt-BR" sz="5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laborateLight" pitchFamily="50" charset="0"/>
            </a:endParaRPr>
          </a:p>
        </p:txBody>
      </p:sp>
      <p:sp>
        <p:nvSpPr>
          <p:cNvPr id="4" name="Espaço Reservado para Conteúdo 2"/>
          <p:cNvSpPr txBox="1">
            <a:spLocks/>
          </p:cNvSpPr>
          <p:nvPr/>
        </p:nvSpPr>
        <p:spPr>
          <a:xfrm>
            <a:off x="701201" y="1713127"/>
            <a:ext cx="8642350" cy="1835292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None/>
            </a:pPr>
            <a:r>
              <a:rPr lang="pt-BR" altLang="pt-BR" dirty="0" smtClean="0">
                <a:latin typeface="Colaborate-Regular" pitchFamily="50" charset="0"/>
              </a:rPr>
              <a:t>   Certificamos que</a:t>
            </a:r>
          </a:p>
          <a:p>
            <a:pPr>
              <a:buFontTx/>
              <a:buNone/>
            </a:pPr>
            <a:r>
              <a:rPr lang="pt-BR" altLang="pt-BR" u="sng" dirty="0" smtClean="0">
                <a:latin typeface="Colaborate-Regular" pitchFamily="50" charset="0"/>
              </a:rPr>
              <a:t> </a:t>
            </a:r>
            <a:r>
              <a:rPr lang="pt-BR" altLang="pt-BR" b="1" u="sng" dirty="0" smtClean="0">
                <a:solidFill>
                  <a:srgbClr val="FF0000"/>
                </a:solidFill>
                <a:latin typeface="Colaborate-Regular" pitchFamily="50" charset="0"/>
              </a:rPr>
              <a:t>XXXXXXX</a:t>
            </a:r>
            <a:r>
              <a:rPr lang="pt-BR" altLang="pt-BR" b="1" u="sng" dirty="0" smtClean="0">
                <a:latin typeface="Colaborate-Regular" pitchFamily="50" charset="0"/>
              </a:rPr>
              <a:t> </a:t>
            </a:r>
          </a:p>
          <a:p>
            <a:pPr>
              <a:buFontTx/>
              <a:buNone/>
            </a:pPr>
            <a:r>
              <a:rPr lang="pt-BR" altLang="pt-BR" dirty="0" smtClean="0">
                <a:latin typeface="Colaborate-Regular" pitchFamily="50" charset="0"/>
              </a:rPr>
              <a:t>participou do Programa de Comercialização - </a:t>
            </a:r>
            <a:r>
              <a:rPr lang="pt-BR" altLang="pt-BR" dirty="0" err="1" smtClean="0">
                <a:latin typeface="Colaborate-Regular" pitchFamily="50" charset="0"/>
              </a:rPr>
              <a:t>OriGame</a:t>
            </a:r>
            <a:r>
              <a:rPr lang="pt-BR" altLang="pt-BR" dirty="0" smtClean="0">
                <a:latin typeface="Colaborate-Regular" pitchFamily="50" charset="0"/>
              </a:rPr>
              <a:t>, realizado pela Aliança Empreendedora entre os dias </a:t>
            </a:r>
            <a:r>
              <a:rPr lang="pt-BR" altLang="pt-BR" dirty="0" smtClean="0">
                <a:solidFill>
                  <a:srgbClr val="FF0000"/>
                </a:solidFill>
                <a:latin typeface="Colaborate-Regular" pitchFamily="50" charset="0"/>
              </a:rPr>
              <a:t>XX</a:t>
            </a:r>
            <a:r>
              <a:rPr lang="pt-BR" altLang="pt-BR" dirty="0" smtClean="0">
                <a:latin typeface="Colaborate-Regular" pitchFamily="50" charset="0"/>
              </a:rPr>
              <a:t> e </a:t>
            </a:r>
            <a:r>
              <a:rPr lang="pt-BR" altLang="pt-BR" dirty="0" smtClean="0">
                <a:solidFill>
                  <a:srgbClr val="FF0000"/>
                </a:solidFill>
                <a:latin typeface="Colaborate-Regular" pitchFamily="50" charset="0"/>
              </a:rPr>
              <a:t>XX</a:t>
            </a:r>
            <a:r>
              <a:rPr lang="pt-BR" altLang="pt-BR" dirty="0" smtClean="0">
                <a:latin typeface="Colaborate-Regular" pitchFamily="50" charset="0"/>
              </a:rPr>
              <a:t> de </a:t>
            </a:r>
            <a:r>
              <a:rPr lang="pt-BR" altLang="pt-BR" dirty="0" smtClean="0">
                <a:solidFill>
                  <a:srgbClr val="FF0000"/>
                </a:solidFill>
                <a:latin typeface="Colaborate-Regular" pitchFamily="50" charset="0"/>
              </a:rPr>
              <a:t>XXXXXX</a:t>
            </a:r>
            <a:r>
              <a:rPr lang="pt-BR" altLang="pt-BR" dirty="0" smtClean="0">
                <a:latin typeface="Colaborate-Regular" pitchFamily="50" charset="0"/>
              </a:rPr>
              <a:t> de 201</a:t>
            </a:r>
            <a:r>
              <a:rPr lang="pt-BR" altLang="pt-BR" dirty="0" smtClean="0">
                <a:solidFill>
                  <a:srgbClr val="FF0000"/>
                </a:solidFill>
                <a:latin typeface="Colaborate-Regular" pitchFamily="50" charset="0"/>
              </a:rPr>
              <a:t>X</a:t>
            </a:r>
            <a:r>
              <a:rPr lang="pt-BR" altLang="pt-BR" dirty="0" smtClean="0">
                <a:latin typeface="Colaborate-Regular" pitchFamily="50" charset="0"/>
              </a:rPr>
              <a:t>, com carga horária total de 16 horas.</a:t>
            </a:r>
            <a:endParaRPr lang="pt-BR" altLang="pt-BR" dirty="0" smtClean="0">
              <a:latin typeface="Colaborate-Regular" pitchFamily="50" charset="0"/>
            </a:endParaRPr>
          </a:p>
        </p:txBody>
      </p:sp>
      <p:sp>
        <p:nvSpPr>
          <p:cNvPr id="5" name="Espaço Reservado para Conteúdo 2"/>
          <p:cNvSpPr txBox="1">
            <a:spLocks/>
          </p:cNvSpPr>
          <p:nvPr/>
        </p:nvSpPr>
        <p:spPr bwMode="auto">
          <a:xfrm>
            <a:off x="2195512" y="4521200"/>
            <a:ext cx="5897609" cy="1068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ts val="0"/>
              </a:spcBef>
              <a:defRPr/>
            </a:pPr>
            <a:r>
              <a:rPr lang="pt-BR" sz="1800" b="0" kern="0" dirty="0">
                <a:solidFill>
                  <a:srgbClr val="2E406B"/>
                </a:solidFill>
                <a:latin typeface="Colaborate-Regular" pitchFamily="50" charset="0"/>
              </a:rPr>
              <a:t>_________________________________</a:t>
            </a:r>
          </a:p>
          <a:p>
            <a:pPr marL="342900" indent="-342900" algn="ctr">
              <a:spcBef>
                <a:spcPts val="0"/>
              </a:spcBef>
              <a:defRPr/>
            </a:pPr>
            <a:r>
              <a:rPr lang="pt-BR" sz="2400" b="0" kern="0" dirty="0">
                <a:solidFill>
                  <a:srgbClr val="FF0000"/>
                </a:solidFill>
                <a:latin typeface="Colaborate-Regular" pitchFamily="50" charset="0"/>
              </a:rPr>
              <a:t>XXXXXXXXXXX</a:t>
            </a:r>
            <a:endParaRPr lang="pt-BR" sz="2400" b="0" kern="0" dirty="0">
              <a:solidFill>
                <a:srgbClr val="FF0000"/>
              </a:solidFill>
              <a:latin typeface="Colaborate-Regular" pitchFamily="50" charset="0"/>
            </a:endParaRPr>
          </a:p>
          <a:p>
            <a:pPr marL="342900" indent="-342900" algn="ctr">
              <a:spcBef>
                <a:spcPts val="0"/>
              </a:spcBef>
              <a:defRPr/>
            </a:pPr>
            <a:r>
              <a:rPr lang="pt-BR" sz="2400" b="0" kern="0" dirty="0">
                <a:latin typeface="Colaborate-Regular" pitchFamily="50" charset="0"/>
              </a:rPr>
              <a:t>Facilitador(a)</a:t>
            </a:r>
            <a:endParaRPr lang="pt-BR" sz="2400" b="0" kern="0" dirty="0">
              <a:latin typeface="Colaborate-Regular" pitchFamily="50" charset="0"/>
            </a:endParaRPr>
          </a:p>
          <a:p>
            <a:pPr marL="342900" indent="-342900" algn="ctr">
              <a:spcBef>
                <a:spcPts val="0"/>
              </a:spcBef>
              <a:buFontTx/>
              <a:buChar char="•"/>
              <a:defRPr/>
            </a:pPr>
            <a:endParaRPr lang="pt-BR" sz="1800" b="0" kern="0" dirty="0">
              <a:solidFill>
                <a:srgbClr val="2E406B"/>
              </a:solidFill>
              <a:latin typeface="Colaborate-Regular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9125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41</Words>
  <Application>Microsoft Office PowerPoint</Application>
  <PresentationFormat>Papel A4 (210 x 297 mm)</PresentationFormat>
  <Paragraphs>7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Office Theme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César Brasil</dc:creator>
  <cp:lastModifiedBy>Caroline</cp:lastModifiedBy>
  <cp:revision>12</cp:revision>
  <dcterms:created xsi:type="dcterms:W3CDTF">2014-10-16T22:18:47Z</dcterms:created>
  <dcterms:modified xsi:type="dcterms:W3CDTF">2014-12-05T16:06:09Z</dcterms:modified>
</cp:coreProperties>
</file>