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1" r:id="rId2"/>
  </p:sldIdLst>
  <p:sldSz cx="10691813" cy="7559675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9336F"/>
    <a:srgbClr val="FF9F0C"/>
    <a:srgbClr val="0969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221" autoAdjust="0"/>
    <p:restoredTop sz="94660"/>
  </p:normalViewPr>
  <p:slideViewPr>
    <p:cSldViewPr snapToGrid="0">
      <p:cViewPr varScale="1">
        <p:scale>
          <a:sx n="58" d="100"/>
          <a:sy n="58" d="100"/>
        </p:scale>
        <p:origin x="1806" y="7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05AE-BD69-4526-8444-61FD57027AF1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F5811-05AB-47DD-AED2-D1A3B5D70C9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66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05AE-BD69-4526-8444-61FD57027AF1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F5811-05AB-47DD-AED2-D1A3B5D70C9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332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05AE-BD69-4526-8444-61FD57027AF1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F5811-05AB-47DD-AED2-D1A3B5D70C9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235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05AE-BD69-4526-8444-61FD57027AF1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F5811-05AB-47DD-AED2-D1A3B5D70C9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12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05AE-BD69-4526-8444-61FD57027AF1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F5811-05AB-47DD-AED2-D1A3B5D70C9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375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05AE-BD69-4526-8444-61FD57027AF1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F5811-05AB-47DD-AED2-D1A3B5D70C9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90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05AE-BD69-4526-8444-61FD57027AF1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F5811-05AB-47DD-AED2-D1A3B5D70C9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321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05AE-BD69-4526-8444-61FD57027AF1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F5811-05AB-47DD-AED2-D1A3B5D70C9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820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05AE-BD69-4526-8444-61FD57027AF1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F5811-05AB-47DD-AED2-D1A3B5D70C9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66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05AE-BD69-4526-8444-61FD57027AF1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F5811-05AB-47DD-AED2-D1A3B5D70C9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830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05AE-BD69-4526-8444-61FD57027AF1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F5811-05AB-47DD-AED2-D1A3B5D70C9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020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D05AE-BD69-4526-8444-61FD57027AF1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F5811-05AB-47DD-AED2-D1A3B5D70C9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05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8D88C78A-2B7F-4C16-8F54-A06A40D7F3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537" r="10353"/>
          <a:stretch/>
        </p:blipFill>
        <p:spPr>
          <a:xfrm>
            <a:off x="-1" y="0"/>
            <a:ext cx="10691813" cy="7598630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E1BC6063-651D-4A33-967B-09BF3975D218}"/>
              </a:ext>
            </a:extLst>
          </p:cNvPr>
          <p:cNvSpPr/>
          <p:nvPr/>
        </p:nvSpPr>
        <p:spPr>
          <a:xfrm>
            <a:off x="-3" y="7168243"/>
            <a:ext cx="2220689" cy="430387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914C176-E817-4544-9F90-0F001669B5A2}"/>
              </a:ext>
            </a:extLst>
          </p:cNvPr>
          <p:cNvSpPr txBox="1"/>
          <p:nvPr/>
        </p:nvSpPr>
        <p:spPr>
          <a:xfrm>
            <a:off x="1629293" y="3142213"/>
            <a:ext cx="7450577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Certificamos que _____________________________________________ participou do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Encontro </a:t>
            </a:r>
            <a:r>
              <a:rPr lang="pt-BR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Aliancers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com a temática ____________________________, de __ horas no dia __/__/____, promovido por _____________________, </a:t>
            </a:r>
            <a:r>
              <a:rPr 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aliancer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participante do Programa de Voluntariado </a:t>
            </a:r>
            <a:r>
              <a:rPr 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Aliancers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da Aliança Empreendedora. </a:t>
            </a: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7A49EA6-1A34-4560-90E5-82B921C23770}"/>
              </a:ext>
            </a:extLst>
          </p:cNvPr>
          <p:cNvSpPr txBox="1"/>
          <p:nvPr/>
        </p:nvSpPr>
        <p:spPr>
          <a:xfrm>
            <a:off x="2277687" y="4869495"/>
            <a:ext cx="65836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</a:t>
            </a:r>
          </a:p>
          <a:p>
            <a:pPr algn="ctr"/>
            <a:r>
              <a:rPr lang="pt-B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Adicione seu nome</a:t>
            </a:r>
          </a:p>
          <a:p>
            <a:pPr algn="ctr"/>
            <a:r>
              <a:rPr 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Aliancer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da Aliança Empreendedora</a:t>
            </a:r>
          </a:p>
        </p:txBody>
      </p:sp>
    </p:spTree>
    <p:extLst>
      <p:ext uri="{BB962C8B-B14F-4D97-AF65-F5344CB8AC3E}">
        <p14:creationId xmlns:p14="http://schemas.microsoft.com/office/powerpoint/2010/main" val="2068439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561FD27B70D17499263F71C3BEBDD40" ma:contentTypeVersion="3" ma:contentTypeDescription="Crie um novo documento." ma:contentTypeScope="" ma:versionID="62a0522f6b35ff2567f2aeed6baea816">
  <xsd:schema xmlns:xsd="http://www.w3.org/2001/XMLSchema" xmlns:xs="http://www.w3.org/2001/XMLSchema" xmlns:p="http://schemas.microsoft.com/office/2006/metadata/properties" xmlns:ns2="0adc11e9-0299-4c8b-a407-71632328487f" targetNamespace="http://schemas.microsoft.com/office/2006/metadata/properties" ma:root="true" ma:fieldsID="0978de8dff1190bf8cad2d028fa6fae1" ns2:_="">
    <xsd:import namespace="0adc11e9-0299-4c8b-a407-71632328487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dc11e9-0299-4c8b-a407-7163232848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E108F35-DBE1-4EBC-AED8-CDEDF82F72CD}"/>
</file>

<file path=customXml/itemProps2.xml><?xml version="1.0" encoding="utf-8"?>
<ds:datastoreItem xmlns:ds="http://schemas.openxmlformats.org/officeDocument/2006/customXml" ds:itemID="{EA9DED19-F6E7-49B1-BDC5-C51036EEF660}"/>
</file>

<file path=customXml/itemProps3.xml><?xml version="1.0" encoding="utf-8"?>
<ds:datastoreItem xmlns:ds="http://schemas.openxmlformats.org/officeDocument/2006/customXml" ds:itemID="{FC5165FE-DB79-499C-B44B-AECD049828A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1474</TotalTime>
  <Words>39</Words>
  <Application>Microsoft Office PowerPoint</Application>
  <PresentationFormat>Personalizar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César Brasil</dc:creator>
  <cp:lastModifiedBy>Taysa Holocheski</cp:lastModifiedBy>
  <cp:revision>51</cp:revision>
  <dcterms:created xsi:type="dcterms:W3CDTF">2014-08-19T23:38:16Z</dcterms:created>
  <dcterms:modified xsi:type="dcterms:W3CDTF">2018-10-11T17:40:32Z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0x0101002561FD27B70D17499263F71C3BEBDD40</vt:lpwstr>
  </property>
</Properties>
</file>